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7"/>
  </p:notesMasterIdLst>
  <p:sldIdLst>
    <p:sldId id="256" r:id="rId2"/>
    <p:sldId id="336" r:id="rId3"/>
    <p:sldId id="259" r:id="rId4"/>
    <p:sldId id="263" r:id="rId5"/>
    <p:sldId id="307" r:id="rId6"/>
    <p:sldId id="264" r:id="rId7"/>
    <p:sldId id="308" r:id="rId8"/>
    <p:sldId id="312" r:id="rId9"/>
    <p:sldId id="337" r:id="rId10"/>
    <p:sldId id="309" r:id="rId11"/>
    <p:sldId id="317" r:id="rId12"/>
    <p:sldId id="316" r:id="rId13"/>
    <p:sldId id="315" r:id="rId14"/>
    <p:sldId id="313" r:id="rId15"/>
    <p:sldId id="314" r:id="rId16"/>
    <p:sldId id="318" r:id="rId17"/>
    <p:sldId id="319" r:id="rId18"/>
    <p:sldId id="320" r:id="rId19"/>
    <p:sldId id="277" r:id="rId20"/>
    <p:sldId id="338" r:id="rId21"/>
    <p:sldId id="339" r:id="rId22"/>
    <p:sldId id="340" r:id="rId23"/>
    <p:sldId id="341" r:id="rId24"/>
    <p:sldId id="342" r:id="rId25"/>
    <p:sldId id="343" r:id="rId26"/>
    <p:sldId id="327" r:id="rId27"/>
    <p:sldId id="328" r:id="rId28"/>
    <p:sldId id="329" r:id="rId29"/>
    <p:sldId id="330" r:id="rId30"/>
    <p:sldId id="270" r:id="rId31"/>
    <p:sldId id="333" r:id="rId32"/>
    <p:sldId id="332" r:id="rId33"/>
    <p:sldId id="334" r:id="rId34"/>
    <p:sldId id="335" r:id="rId35"/>
    <p:sldId id="344" r:id="rId36"/>
    <p:sldId id="345" r:id="rId37"/>
    <p:sldId id="346" r:id="rId38"/>
    <p:sldId id="347" r:id="rId39"/>
    <p:sldId id="272" r:id="rId40"/>
    <p:sldId id="348" r:id="rId41"/>
    <p:sldId id="349" r:id="rId42"/>
    <p:sldId id="276" r:id="rId43"/>
    <p:sldId id="350" r:id="rId44"/>
    <p:sldId id="352" r:id="rId45"/>
    <p:sldId id="351" r:id="rId4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8"/>
    </p:embeddedFont>
    <p:embeddedFont>
      <p:font typeface="Carme" panose="020B0604020202020204" charset="0"/>
      <p:regular r:id="rId49"/>
    </p:embeddedFont>
    <p:embeddedFont>
      <p:font typeface="Maven Pro" panose="020B0604020202020204" charset="0"/>
      <p:regular r:id="rId50"/>
      <p:bold r:id="rId51"/>
    </p:embeddedFont>
    <p:embeddedFont>
      <p:font typeface="Maven Pro Black" panose="020B0604020202020204" charset="0"/>
      <p:bold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5E2614-F006-EDD8-BC8B-197EC0502BF9}"/>
              </a:ext>
            </a:extLst>
          </p:cNvPr>
          <p:cNvSpPr txBox="1"/>
          <p:nvPr/>
        </p:nvSpPr>
        <p:spPr>
          <a:xfrm>
            <a:off x="5820937" y="1769891"/>
            <a:ext cx="287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rme" panose="020B0604020202020204" charset="0"/>
              </a:rPr>
              <a:t>OR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0" y="1130677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6" y="109537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0" y="2085811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0" y="462272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E73E1A-C91D-2140-2810-8EAD68147CAF}"/>
              </a:ext>
            </a:extLst>
          </p:cNvPr>
          <p:cNvSpPr txBox="1"/>
          <p:nvPr/>
        </p:nvSpPr>
        <p:spPr>
          <a:xfrm>
            <a:off x="0" y="463830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7824" y="908769"/>
            <a:ext cx="4264990" cy="3626060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23FBD0-175E-F0F8-6E0E-22D76A7277A5}"/>
              </a:ext>
            </a:extLst>
          </p:cNvPr>
          <p:cNvSpPr txBox="1"/>
          <p:nvPr/>
        </p:nvSpPr>
        <p:spPr>
          <a:xfrm>
            <a:off x="0" y="468783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8" y="84165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51322" y="755003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32195" y="739464"/>
            <a:ext cx="3947533" cy="3639247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1628FC-7E13-6B07-699A-84C658FF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" y="2283406"/>
            <a:ext cx="2757604" cy="275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2046622" y="2938513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2653991" y="3219998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Immagine 22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C412DC5-6708-EB23-8FF6-0E58C885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22" y="2620774"/>
            <a:ext cx="3685317" cy="119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Always on SCC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7175" y="4436785"/>
            <a:ext cx="382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6693" y="4329064"/>
            <a:ext cx="382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  <a:endParaRPr lang="it-IT" dirty="0">
              <a:effectLst/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8" y="1536045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0" y="1503199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8" y="1558921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40CF4A-EFB1-CDC3-E033-3305A6BC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78" y="752194"/>
            <a:ext cx="5044447" cy="378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and Core component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Proof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SPL </a:t>
            </a:r>
            <a:r>
              <a:rPr lang="it-IT" sz="1200" dirty="0" err="1">
                <a:latin typeface="Carme" panose="020B0604020202020204" charset="0"/>
              </a:rPr>
              <a:t>is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only</a:t>
            </a:r>
            <a:r>
              <a:rPr lang="it-IT" sz="1200" dirty="0">
                <a:latin typeface="Carme" panose="020B0604020202020204" charset="0"/>
              </a:rPr>
              <a:t> 9% </a:t>
            </a:r>
            <a:r>
              <a:rPr lang="it-IT" sz="1200" dirty="0" err="1">
                <a:latin typeface="Carme" panose="020B0604020202020204" charset="0"/>
              </a:rPr>
              <a:t>less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than</a:t>
            </a:r>
            <a:r>
              <a:rPr lang="it-IT" sz="1200" dirty="0">
                <a:latin typeface="Carme" panose="020B0604020202020204" charset="0"/>
              </a:rPr>
              <a:t> the </a:t>
            </a:r>
            <a:r>
              <a:rPr lang="it-IT" sz="1200" dirty="0" err="1">
                <a:latin typeface="Carme" panose="020B0604020202020204" charset="0"/>
              </a:rPr>
              <a:t>entire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darkweb</a:t>
            </a:r>
            <a:endParaRPr lang="it-IT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no </a:t>
            </a:r>
            <a:r>
              <a:rPr lang="it-IT" sz="1200" dirty="0" err="1">
                <a:latin typeface="Carme" panose="020B0604020202020204" charset="0"/>
              </a:rPr>
              <a:t>densely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interconnected</a:t>
            </a:r>
            <a:endParaRPr lang="it-IT" sz="1200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41" y="1016518"/>
            <a:ext cx="999047" cy="9344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85" y="2903175"/>
            <a:ext cx="932230" cy="9322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12" y="1016518"/>
            <a:ext cx="1091896" cy="9805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181510" y="210563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Persistance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probabilities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Core-</a:t>
            </a:r>
            <a:r>
              <a:rPr lang="it-IT" dirty="0" err="1">
                <a:latin typeface="Carme" panose="020B0604020202020204" charset="0"/>
              </a:rPr>
              <a:t>Periphery</a:t>
            </a:r>
            <a:r>
              <a:rPr lang="it-IT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3067050" y="398015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Various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algorithms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5952592" y="1997096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Graphical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30%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5" y="2571750"/>
            <a:ext cx="3800605" cy="2353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700</Words>
  <Application>Microsoft Office PowerPoint</Application>
  <PresentationFormat>Presentazione su schermo (16:9)</PresentationFormat>
  <Paragraphs>271</Paragraphs>
  <Slides>45</Slides>
  <Notes>45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2" baseType="lpstr">
      <vt:lpstr>Maven Pro Black</vt:lpstr>
      <vt:lpstr>Maven Pro</vt:lpstr>
      <vt:lpstr>Carme</vt:lpstr>
      <vt:lpstr>Bebas Neue</vt:lpstr>
      <vt:lpstr>Segoe UI</vt:lpstr>
      <vt:lpstr>Arial</vt:lpstr>
      <vt:lpstr>Safe Internet Usage by Slidesgo</vt:lpstr>
      <vt:lpstr>PROPERTIES OF THE DARKWEB</vt:lpstr>
      <vt:lpstr>TABLE OF CONTENTS</vt:lpstr>
      <vt:lpstr>—Wikipedia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K-core decomposition</vt:lpstr>
      <vt:lpstr>Core-Periphery profile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48</cp:revision>
  <dcterms:modified xsi:type="dcterms:W3CDTF">2023-03-10T10:22:50Z</dcterms:modified>
</cp:coreProperties>
</file>